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5" r:id="rId3"/>
    <p:sldId id="276" r:id="rId4"/>
    <p:sldId id="270" r:id="rId5"/>
    <p:sldId id="271" r:id="rId6"/>
    <p:sldId id="272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E8C09-FCE7-4A0B-B1C8-4D61C4E306C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1C64F-B152-49F6-9DEB-C8E59864C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2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1C64F-B152-49F6-9DEB-C8E59864CE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2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AF6C-232A-4BCF-A2DF-28E31D4A6CD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E245A-327A-4B2F-ABD1-96F579BFC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060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Чеченцы — храбрая и выносливая нация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3"/>
            <a:ext cx="7920880" cy="53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7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44686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История</a:t>
            </a:r>
          </a:p>
          <a:p>
            <a:r>
              <a:rPr lang="ru-RU" dirty="0"/>
              <a:t>В истории этого народа происходило несколько расселений. Около 5 000 чеченских семей после Кавказской войны в 1865 году переселилось на территорию Османской империи. Называется такое движение </a:t>
            </a:r>
            <a:r>
              <a:rPr lang="ru-RU" dirty="0" err="1"/>
              <a:t>мухаджирство</a:t>
            </a:r>
            <a:r>
              <a:rPr lang="ru-RU" dirty="0"/>
              <a:t>. Сегодня основная часть диаспор чеченцев в Турции, Иордании и Сирии представлена потомками тех переселенцев.</a:t>
            </a:r>
          </a:p>
          <a:p>
            <a:endParaRPr lang="ru-RU" dirty="0"/>
          </a:p>
          <a:p>
            <a:r>
              <a:rPr lang="ru-RU" dirty="0"/>
              <a:t>В 1944 году полмиллиона чеченцев были депортированы в Среднюю Азию, в 1957 году им было разрешено вернуться в прежние жилища, но некоторые чеченцы остались в Киргизии и Казахстане.</a:t>
            </a:r>
          </a:p>
          <a:p>
            <a:endParaRPr lang="ru-RU" dirty="0"/>
          </a:p>
          <a:p>
            <a:r>
              <a:rPr lang="ru-RU" dirty="0"/>
              <a:t>После двух чеченских войн много чеченцев покинуло свою родину и уехало в арабские страны, Турцию и страны Западной Европы, регионы Российской Федерации и страны бывшего СССР, особенно в Грузию.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52" y="1725604"/>
            <a:ext cx="4567848" cy="25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9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Внешность</a:t>
            </a:r>
          </a:p>
          <a:p>
            <a:r>
              <a:rPr lang="ru-RU" dirty="0"/>
              <a:t>В антропологии чеченцы являются смешанным типом. Цвет глаз может быть от черного до темно-карего и от голубого до светло-зеленого. Цвет волос — от черного до темно-русого. Нос чеченцев часто вогнутый и вздернутый. Чеченцы высокие и хорошо сложенные, женщины очень красивые.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44" y="1988840"/>
            <a:ext cx="493079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7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320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Одним из важнейших элементов культуры каждого народа является его национальный костюм. Традиционная одежда чеченцев является отражением исторического, этнического и даже экономического характера. В различных деталях наряда можно найти взаимодействие разных культур, хотя весь костюм изготавливался из местного сырья. Шапки и шубы делались из овчины, здесь же шилась кожаная обувь, а саму одежду делали из сукна и войлока, которые также получали из шерсти домашних животных.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5602" name="Picture 2" descr="F:\чечня\слайды\слайд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169512" cy="465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0648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1. Папаха – головной убор чеченцев. Шилась из овчины и каракуля. Головной убор на Кавказе – символ мужества. Дотронуться до папахи мужчины означало нанести смертельное оскорбление, что могло закончиться трагически. Немало историй о том, как мужчины умирали, не сняв папахи перед врагами, не потеряв свою честь и достоинство. </a:t>
            </a:r>
          </a:p>
          <a:p>
            <a:r>
              <a:rPr lang="ru-RU" dirty="0" smtClean="0">
                <a:latin typeface="+mj-lt"/>
              </a:rPr>
              <a:t>2. Патронташи - </a:t>
            </a:r>
            <a:r>
              <a:rPr lang="ru-RU" dirty="0" err="1" smtClean="0">
                <a:latin typeface="+mj-lt"/>
              </a:rPr>
              <a:t>газырницы</a:t>
            </a:r>
            <a:r>
              <a:rPr lang="ru-RU" dirty="0" smtClean="0">
                <a:latin typeface="+mj-lt"/>
              </a:rPr>
              <a:t>, куда вставлялись заряды для оружия, пришивались по обе стороны черкески на груди. </a:t>
            </a:r>
          </a:p>
          <a:p>
            <a:r>
              <a:rPr lang="ru-RU" dirty="0" smtClean="0">
                <a:latin typeface="+mj-lt"/>
              </a:rPr>
              <a:t>3. Бешмет - полукафтан, который подчеркивал силуэт горцев, их мужественную фигуру. Он туго обтягивал торс и с талии расходился вниз почти до колена. Воротник-стойка застегивался на шее несколькими пуговками и почти полностью закрывал ее. Бешмет обычно состоял из легких материалов, которые не стесняли движений. Праздничные варианты бешмета шились из красивых и блестящих материалов, таких как атлас, и могли удивить разнообразием цветов.</a:t>
            </a:r>
          </a:p>
          <a:p>
            <a:r>
              <a:rPr lang="ru-RU" dirty="0" smtClean="0">
                <a:latin typeface="+mj-lt"/>
              </a:rPr>
              <a:t>4. Пояс. На талию повязывался тонкий кожаный пояс, куда вставлялся кинжал (шашка). </a:t>
            </a:r>
          </a:p>
          <a:p>
            <a:r>
              <a:rPr lang="ru-RU" dirty="0" smtClean="0">
                <a:latin typeface="+mj-lt"/>
              </a:rPr>
              <a:t>5. Кинжал - важный элемент в национальном костюме чеченцев. 6. Черкеска напоминала накидку, которая застегивалась на талии и расширялась книзу. Длина черкески обычно была ниже колен, однако взрослые мужчины могли носить и длиннее.</a:t>
            </a:r>
          </a:p>
          <a:p>
            <a:r>
              <a:rPr lang="ru-RU" dirty="0" smtClean="0">
                <a:latin typeface="+mj-lt"/>
              </a:rPr>
              <a:t> 7. Кожаные сапоги - традиционная обувь к национальному костюму. Легкая обувь, которая поднималась до самого колена. Туда же заправлялись штаны, которые так же были сшиты из лёгкого материала и сужались книзу, чтобы их удобнее было заправлять в сапоги.</a:t>
            </a: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20891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 Платок - </a:t>
            </a:r>
            <a:r>
              <a:rPr lang="ru-RU" dirty="0" err="1" smtClean="0"/>
              <a:t>кортали</a:t>
            </a:r>
            <a:r>
              <a:rPr lang="ru-RU" dirty="0" smtClean="0"/>
              <a:t>, женский головной убор, дополнял наряд. Молодые девушки и женщины повязывали на голову длинные платки и шарфы из лёгкого материала. Пожилые женщины носили большие платки с бахромой и мешочек, куда закидывались волосы (</a:t>
            </a:r>
            <a:r>
              <a:rPr lang="ru-RU" dirty="0" err="1" smtClean="0"/>
              <a:t>чухта</a:t>
            </a:r>
            <a:r>
              <a:rPr lang="ru-RU" dirty="0" smtClean="0"/>
              <a:t>). В </a:t>
            </a:r>
            <a:r>
              <a:rPr lang="ru-RU" dirty="0" err="1" smtClean="0"/>
              <a:t>чухту</a:t>
            </a:r>
            <a:r>
              <a:rPr lang="ru-RU" dirty="0" smtClean="0"/>
              <a:t> женщины закидывали заплетенные косы и надевали на голову, как шапочку, чтобы волос не было видно, а поверх накидывался большой платок. Чеченские женщины носили платок, как символ целомудрия. Он считался символом общественного могущества, сохранения чистоты женщины. </a:t>
            </a:r>
          </a:p>
          <a:p>
            <a:r>
              <a:rPr lang="ru-RU" dirty="0" smtClean="0"/>
              <a:t>2. Нагрудники. На нижнее платье пришивались так называемые нагрудники. Это украшение на платье делалось по заказу, исходя из фантазии и финансовых возможностей заказчика. Нагрудники делались из серебра, с камушками, порой даже покрывались золотом. </a:t>
            </a:r>
          </a:p>
          <a:p>
            <a:r>
              <a:rPr lang="ru-RU" dirty="0" smtClean="0"/>
              <a:t> 3. Пояс придавал одеянию особую красоту. Он делался индивидуально на заказ, чаще всего из серебра. Эта деталь национального костюма считается самой ценной. Иногда серебро покрывалось золотом, украшалось камнями, различной гравировкой. </a:t>
            </a:r>
          </a:p>
          <a:p>
            <a:r>
              <a:rPr lang="ru-RU" dirty="0" smtClean="0"/>
              <a:t>4. Распашное платье , напоминавшее халат или накидку, надевалось сверху нижнего. Оно было раскрыто до пояса, чтобы было видно нагрудники, и застегивалось на талии на маленькие крючки, обтягивая и подчеркивая фигуру. Распашное платье обычно шилось из бархата, атласа, парчи и сукна</a:t>
            </a:r>
          </a:p>
          <a:p>
            <a:r>
              <a:rPr lang="ru-RU" dirty="0" smtClean="0"/>
              <a:t>5. Платье-туника шилось из легких, чаще однотонных материалов и доходило до щиколоток. Рукава у платья были узкие и длинные, до запястий, а воротник-стойка застегивался на одну пуговку и почти закрывал шею.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9860cd06099a301ea55ee4828848e5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Чеченском народе существуют традиции.</a:t>
            </a: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Основная – это Чеченский народный танец Лезгинка.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age128652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5046015" cy="2664296"/>
          </a:xfrm>
          <a:prstGeom prst="rect">
            <a:avLst/>
          </a:prstGeom>
        </p:spPr>
      </p:pic>
      <p:pic>
        <p:nvPicPr>
          <p:cNvPr id="5" name="Рисунок 4" descr="Kremlin_palace_ingu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1297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6RmiMh-UD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0"/>
            <a:ext cx="8294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ВНИМАНИЕ!!</a:t>
            </a:r>
          </a:p>
          <a:p>
            <a:r>
              <a:rPr lang="ru-RU" sz="5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ПРИЕЗЖАЙТЕ  К НАМ!</a:t>
            </a:r>
            <a:endParaRPr lang="ru-RU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264</Words>
  <Application>Microsoft Office PowerPoint</Application>
  <PresentationFormat>Экран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Monotype Corsiva</vt:lpstr>
      <vt:lpstr>Тема Office</vt:lpstr>
      <vt:lpstr>Чеченцы — храбрая и выносливая нация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Маруська</dc:creator>
  <cp:lastModifiedBy>Пользователь Windows</cp:lastModifiedBy>
  <cp:revision>26</cp:revision>
  <dcterms:created xsi:type="dcterms:W3CDTF">2016-12-01T20:16:24Z</dcterms:created>
  <dcterms:modified xsi:type="dcterms:W3CDTF">2020-11-19T12:50:43Z</dcterms:modified>
</cp:coreProperties>
</file>